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76" r:id="rId2"/>
    <p:sldId id="264" r:id="rId3"/>
    <p:sldId id="268" r:id="rId4"/>
    <p:sldId id="262" r:id="rId5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3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1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0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0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5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4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B157F-1DCE-4777-9AF1-EBA9A4DF7F47}" type="datetimeFigureOut">
              <a:rPr lang="en-US" smtClean="0"/>
              <a:t>7/25/2022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60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hyperlink" Target="http://pngimg.com/download/22046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.jpg"/><Relationship Id="rId9" Type="http://schemas.openxmlformats.org/officeDocument/2006/relationships/hyperlink" Target="https://mosip.io/community.ph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8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2572C5F1-4A2A-D656-8538-A8D29EC14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891"/>
          <a:stretch/>
        </p:blipFill>
        <p:spPr>
          <a:xfrm>
            <a:off x="1807136" y="1226782"/>
            <a:ext cx="5555933" cy="5013075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D7C05C-D325-CC42-F7DC-6E561AA90C52}"/>
              </a:ext>
            </a:extLst>
          </p:cNvPr>
          <p:cNvSpPr/>
          <p:nvPr/>
        </p:nvSpPr>
        <p:spPr>
          <a:xfrm>
            <a:off x="0" y="5938084"/>
            <a:ext cx="9144000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F0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“There’s A Message In The Music”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96D2F-415B-E359-4EF0-72C42A0BE887}"/>
              </a:ext>
            </a:extLst>
          </p:cNvPr>
          <p:cNvGrpSpPr/>
          <p:nvPr/>
        </p:nvGrpSpPr>
        <p:grpSpPr>
          <a:xfrm>
            <a:off x="705395" y="2233442"/>
            <a:ext cx="8133806" cy="3531632"/>
            <a:chOff x="0" y="788087"/>
            <a:chExt cx="9143992" cy="5733281"/>
          </a:xfrm>
          <a:effectLst>
            <a:outerShdw blurRad="50800" dist="50800" dir="5400000" algn="ctr" rotWithShape="0">
              <a:srgbClr val="FF0000"/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34D49C2-C283-C493-FA26-9260FDB4A965}"/>
                </a:ext>
              </a:extLst>
            </p:cNvPr>
            <p:cNvGrpSpPr/>
            <p:nvPr/>
          </p:nvGrpSpPr>
          <p:grpSpPr>
            <a:xfrm>
              <a:off x="0" y="788087"/>
              <a:ext cx="9143992" cy="5733281"/>
              <a:chOff x="98404" y="860517"/>
              <a:chExt cx="9144000" cy="5733288"/>
            </a:xfrm>
          </p:grpSpPr>
          <p:pic>
            <p:nvPicPr>
              <p:cNvPr id="25" name="Picture 24" descr="A picture containing black&#10;&#10;Description automatically generated">
                <a:extLst>
                  <a:ext uri="{FF2B5EF4-FFF2-40B4-BE49-F238E27FC236}">
                    <a16:creationId xmlns:a16="http://schemas.microsoft.com/office/drawing/2014/main" id="{86EE79AD-0ADC-552A-7E77-8875D06B0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98404" y="860517"/>
                <a:ext cx="9144000" cy="5733288"/>
              </a:xfrm>
              <a:prstGeom prst="rect">
                <a:avLst/>
              </a:prstGeom>
            </p:spPr>
          </p:pic>
          <p:pic>
            <p:nvPicPr>
              <p:cNvPr id="26" name="Picture 2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574A55FE-1697-50C6-F367-00B66D792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6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 rot="1151603">
                <a:off x="6798757" y="2768695"/>
                <a:ext cx="461573" cy="318233"/>
              </a:xfrm>
              <a:prstGeom prst="rect">
                <a:avLst/>
              </a:prstGeom>
            </p:spPr>
          </p:pic>
          <p:pic>
            <p:nvPicPr>
              <p:cNvPr id="27" name="Picture 2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3236E4AB-3AF1-4D1A-8DAA-0E8162F24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6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 rot="20309628">
                <a:off x="7832456" y="1459495"/>
                <a:ext cx="490367" cy="338085"/>
              </a:xfrm>
              <a:prstGeom prst="rect">
                <a:avLst/>
              </a:prstGeom>
            </p:spPr>
          </p:pic>
          <p:pic>
            <p:nvPicPr>
              <p:cNvPr id="28" name="Picture 2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693A6D-6D95-D341-8F6D-3CD9E5629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6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 rot="477384">
                <a:off x="2038345" y="4050106"/>
                <a:ext cx="520973" cy="359186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</p:pic>
          <p:pic>
            <p:nvPicPr>
              <p:cNvPr id="29" name="Picture 2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0F59D5F-C4E6-07AD-87AF-A1E226E681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64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 rot="532089">
                <a:off x="5068850" y="2967678"/>
                <a:ext cx="546420" cy="376731"/>
              </a:xfrm>
              <a:prstGeom prst="rect">
                <a:avLst/>
              </a:prstGeom>
            </p:spPr>
          </p:pic>
        </p:grp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68CC15DE-1AD4-2130-B6F1-03B906431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6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rot="20309628">
              <a:off x="4106112" y="4066038"/>
              <a:ext cx="426808" cy="294263"/>
            </a:xfrm>
            <a:prstGeom prst="rect">
              <a:avLst/>
            </a:prstGeom>
            <a:effectLst>
              <a:outerShdw blurRad="50800" dist="50800" dir="5400000" algn="ctr" rotWithShape="0">
                <a:srgbClr val="FF0000"/>
              </a:outerShdw>
            </a:effectLst>
          </p:spPr>
        </p:pic>
      </p:grpSp>
      <p:pic>
        <p:nvPicPr>
          <p:cNvPr id="30" name="Message In Our Music_160k (1)">
            <a:hlinkClick r:id="" action="ppaction://media"/>
            <a:extLst>
              <a:ext uri="{FF2B5EF4-FFF2-40B4-BE49-F238E27FC236}">
                <a16:creationId xmlns:a16="http://schemas.microsoft.com/office/drawing/2014/main" id="{506B1A56-B475-BC0A-837B-CA467C9861C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578" end="273795"/>
                  <p14:fade in="220" out="13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39523" y="4767551"/>
            <a:ext cx="609600" cy="609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1020E63-5367-C554-4159-7D0EC73F1CF6}"/>
              </a:ext>
            </a:extLst>
          </p:cNvPr>
          <p:cNvSpPr/>
          <p:nvPr/>
        </p:nvSpPr>
        <p:spPr>
          <a:xfrm>
            <a:off x="-50342" y="97618"/>
            <a:ext cx="9143999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F0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~ For those who appreciate C-R-E-A-T-I-V-E Worship ~</a:t>
            </a:r>
          </a:p>
        </p:txBody>
      </p:sp>
    </p:spTree>
    <p:extLst>
      <p:ext uri="{BB962C8B-B14F-4D97-AF65-F5344CB8AC3E}">
        <p14:creationId xmlns:p14="http://schemas.microsoft.com/office/powerpoint/2010/main" val="20441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4000">
        <p14:window dir="vert"/>
      </p:transition>
    </mc:Choice>
    <mc:Fallback xmlns="">
      <p:transition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6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05B84591-CAA3-403D-B0DE-A05B8611E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r="-2" b="-2"/>
          <a:stretch/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1C7C1F-8333-4F4E-9EE8-6E6D50247D29}"/>
              </a:ext>
            </a:extLst>
          </p:cNvPr>
          <p:cNvSpPr txBox="1"/>
          <p:nvPr/>
        </p:nvSpPr>
        <p:spPr>
          <a:xfrm>
            <a:off x="455209" y="2888468"/>
            <a:ext cx="8264434" cy="1620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“It </a:t>
            </a:r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Grooves 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You”</a:t>
            </a:r>
          </a:p>
        </p:txBody>
      </p:sp>
    </p:spTree>
    <p:extLst>
      <p:ext uri="{BB962C8B-B14F-4D97-AF65-F5344CB8AC3E}">
        <p14:creationId xmlns:p14="http://schemas.microsoft.com/office/powerpoint/2010/main" val="47826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6000">
        <p14:window dir="vert"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024398BF-1837-47BD-BFCE-E15939A6C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9" b="44658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CC1E7-1EC1-4794-ACB0-AC990BFD60BC}"/>
              </a:ext>
            </a:extLst>
          </p:cNvPr>
          <p:cNvSpPr txBox="1"/>
          <p:nvPr/>
        </p:nvSpPr>
        <p:spPr>
          <a:xfrm>
            <a:off x="5514576" y="517177"/>
            <a:ext cx="4517699" cy="1620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“It </a:t>
            </a:r>
            <a:r>
              <a:rPr lang="en-US" sz="4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Mystifies</a:t>
            </a:r>
            <a:r>
              <a:rPr lang="en-US" sz="4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 You”</a:t>
            </a:r>
          </a:p>
        </p:txBody>
      </p:sp>
    </p:spTree>
    <p:extLst>
      <p:ext uri="{BB962C8B-B14F-4D97-AF65-F5344CB8AC3E}">
        <p14:creationId xmlns:p14="http://schemas.microsoft.com/office/powerpoint/2010/main" val="40378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window dir="vert"/>
      </p:transition>
    </mc:Choice>
    <mc:Fallback xmlns="">
      <p:transition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essed&#10;&#10;Description automatically generated">
            <a:extLst>
              <a:ext uri="{FF2B5EF4-FFF2-40B4-BE49-F238E27FC236}">
                <a16:creationId xmlns:a16="http://schemas.microsoft.com/office/drawing/2014/main" id="{F034E1CC-8FCD-43F1-8ED6-44E386FD7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r="6977" b="2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85B24-76B1-4687-949D-0FDC90C38BA0}"/>
              </a:ext>
            </a:extLst>
          </p:cNvPr>
          <p:cNvSpPr txBox="1"/>
          <p:nvPr/>
        </p:nvSpPr>
        <p:spPr>
          <a:xfrm>
            <a:off x="4" y="6128284"/>
            <a:ext cx="9143999" cy="728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“To the </a:t>
            </a: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WORD </a:t>
            </a: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of God”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8A53A6-91AB-4388-92E0-6006BEBA2AC8}"/>
              </a:ext>
            </a:extLst>
          </p:cNvPr>
          <p:cNvSpPr txBox="1"/>
          <p:nvPr/>
        </p:nvSpPr>
        <p:spPr>
          <a:xfrm>
            <a:off x="0" y="281762"/>
            <a:ext cx="9144000" cy="728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“It </a:t>
            </a:r>
            <a:r>
              <a:rPr 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Leads</a:t>
            </a:r>
            <a:r>
              <a:rPr 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 You”</a:t>
            </a:r>
          </a:p>
          <a:p>
            <a:pPr algn="r" defTabSz="914400">
              <a:lnSpc>
                <a:spcPct val="90000"/>
              </a:lnSpc>
              <a:spcAft>
                <a:spcPts val="600"/>
              </a:spcAft>
            </a:pPr>
            <a:endParaRPr lang="en-US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4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14:window dir="ver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40196</TotalTime>
  <Words>38</Words>
  <Application>Microsoft Office PowerPoint</Application>
  <PresentationFormat>On-screen Show (4:3)</PresentationFormat>
  <Paragraphs>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Mistral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Darlene Fraser</dc:creator>
  <cp:lastModifiedBy>Darlene Fraser</cp:lastModifiedBy>
  <cp:revision>137</cp:revision>
  <cp:lastPrinted>2022-02-17T00:08:08Z</cp:lastPrinted>
  <dcterms:created xsi:type="dcterms:W3CDTF">2020-03-17T01:23:19Z</dcterms:created>
  <dcterms:modified xsi:type="dcterms:W3CDTF">2022-07-25T20:21:05Z</dcterms:modified>
</cp:coreProperties>
</file>